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4" r:id="rId6"/>
    <p:sldId id="268" r:id="rId7"/>
    <p:sldId id="260" r:id="rId8"/>
    <p:sldId id="270" r:id="rId9"/>
    <p:sldId id="269" r:id="rId10"/>
    <p:sldId id="272" r:id="rId11"/>
    <p:sldId id="261" r:id="rId12"/>
    <p:sldId id="262" r:id="rId13"/>
    <p:sldId id="263" r:id="rId14"/>
    <p:sldId id="271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8D7F1-8A1C-456E-B3CC-9D582DD9AA13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2E965-6CD4-4979-93A9-D2170C930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3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2E965-6CD4-4979-93A9-D2170C9305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6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6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2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8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9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0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7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7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8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7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D45C9-56E2-4A67-91CB-29695AB878B3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619CC-D4DD-4783-9351-1EBC4C900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nobojibongoswami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13" y="2265528"/>
            <a:ext cx="9773587" cy="45924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22912" y="0"/>
            <a:ext cx="46621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err="1" smtClean="0">
                <a:solidFill>
                  <a:srgbClr val="00B0F0"/>
                </a:solidFill>
              </a:rPr>
              <a:t>স্বাগতম</a:t>
            </a:r>
            <a:endParaRPr lang="en-US" sz="13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6597" y="259307"/>
            <a:ext cx="6332561" cy="106452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n>
                  <a:solidFill>
                    <a:srgbClr val="00206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5400" dirty="0" smtClean="0">
                <a:ln>
                  <a:solidFill>
                    <a:srgbClr val="00206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>
                  <a:solidFill>
                    <a:srgbClr val="00206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dirty="0">
              <a:ln>
                <a:solidFill>
                  <a:srgbClr val="00206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5910" y="1514901"/>
            <a:ext cx="10972800" cy="24429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 ক ‘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endParaRPr lang="en-US" sz="4000" dirty="0" smtClean="0">
              <a:ln>
                <a:solidFill>
                  <a:srgbClr val="FFFF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endParaRPr lang="en-US" sz="4000" dirty="0" smtClean="0">
              <a:ln>
                <a:solidFill>
                  <a:srgbClr val="FFFF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দলে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প্রাণি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0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5910" y="4339988"/>
            <a:ext cx="10972800" cy="216999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‘ খ ‘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endParaRPr lang="en-US" sz="4000" dirty="0" smtClean="0">
              <a:ln>
                <a:solidFill>
                  <a:srgbClr val="FF0000"/>
                </a:solidFill>
              </a:ln>
              <a:blipFill>
                <a:blip r:embed="rId4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৫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জন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endParaRPr lang="en-US" sz="4000" dirty="0" smtClean="0">
              <a:ln>
                <a:solidFill>
                  <a:srgbClr val="FF0000"/>
                </a:solidFill>
              </a:ln>
              <a:blipFill>
                <a:blip r:embed="rId4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প্রাণি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উভয়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কোষে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৫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অঙ্গাণুর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000" dirty="0" smtClean="0">
                <a:ln>
                  <a:solidFill>
                    <a:srgbClr val="FF0000"/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000" dirty="0">
              <a:ln>
                <a:solidFill>
                  <a:srgbClr val="FF0000"/>
                </a:solidFill>
              </a:ln>
              <a:blipFill>
                <a:blip r:embed="rId4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0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575" y="177421"/>
            <a:ext cx="6405797" cy="48313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7672" y="5865353"/>
            <a:ext cx="1061795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 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মাইটোকণ্ড্রিয়ার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পেলম</a:t>
            </a:r>
            <a:r>
              <a:rPr lang="en-US" sz="4400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dirty="0">
              <a:ln>
                <a:solidFill>
                  <a:srgbClr val="FF0000"/>
                </a:solidFill>
              </a:ln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61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051" y="128331"/>
            <a:ext cx="8093122" cy="50305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17259" y="5431809"/>
            <a:ext cx="8277367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নিউক্লিয়াসের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743" y="464024"/>
            <a:ext cx="3752602" cy="354841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43" y="344384"/>
            <a:ext cx="3810000" cy="3777240"/>
          </a:xfrm>
          <a:prstGeom prst="rect">
            <a:avLst/>
          </a:prstGeom>
        </p:spPr>
      </p:pic>
      <p:sp>
        <p:nvSpPr>
          <p:cNvPr id="5" name="Left-Right Arrow 4"/>
          <p:cNvSpPr/>
          <p:nvPr/>
        </p:nvSpPr>
        <p:spPr>
          <a:xfrm>
            <a:off x="4493821" y="760463"/>
            <a:ext cx="3443844" cy="147254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</a:rPr>
              <a:t>প্লা</a:t>
            </a:r>
            <a:r>
              <a:rPr lang="en-US" sz="6000" dirty="0" err="1" smtClean="0">
                <a:solidFill>
                  <a:srgbClr val="002060"/>
                </a:solidFill>
              </a:rPr>
              <a:t>স্টি</a:t>
            </a:r>
            <a:r>
              <a:rPr lang="en-US" sz="6000" dirty="0" err="1" smtClean="0"/>
              <a:t>ড</a:t>
            </a:r>
            <a:endParaRPr lang="en-US" sz="6000" dirty="0"/>
          </a:p>
        </p:txBody>
      </p:sp>
      <p:sp>
        <p:nvSpPr>
          <p:cNvPr id="7" name="TextBox 6"/>
          <p:cNvSpPr txBox="1"/>
          <p:nvPr/>
        </p:nvSpPr>
        <p:spPr>
          <a:xfrm>
            <a:off x="1774207" y="5337956"/>
            <a:ext cx="7724633" cy="64633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প্লাস্টিডের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কারণে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বর্ণ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ধারণ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26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358" y="562117"/>
            <a:ext cx="6960359" cy="40371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024" y="5254388"/>
            <a:ext cx="114095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বর্ণের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ফুল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প্লাস্টিডের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উপস্থিতির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কারণে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এমনটি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থকে</a:t>
            </a:r>
            <a:r>
              <a:rPr lang="en-US" sz="2800" dirty="0" smtClean="0">
                <a:ln>
                  <a:solidFill>
                    <a:srgbClr val="FF000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2800" dirty="0">
              <a:ln>
                <a:solidFill>
                  <a:srgbClr val="FF0000"/>
                </a:solidFill>
              </a:ln>
              <a:blipFill>
                <a:blip r:embed="rId3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2890" y="0"/>
            <a:ext cx="869362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n>
                  <a:solidFill>
                    <a:srgbClr val="FFC000"/>
                  </a:solidFill>
                </a:ln>
                <a:solidFill>
                  <a:srgbClr val="00B050"/>
                </a:solidFill>
              </a:rPr>
              <a:t>                </a:t>
            </a:r>
            <a:r>
              <a:rPr lang="en-US" sz="6000" dirty="0" err="1" smtClean="0">
                <a:ln>
                  <a:solidFill>
                    <a:srgbClr val="FFC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000" dirty="0" smtClean="0">
              <a:ln>
                <a:solidFill>
                  <a:srgbClr val="FFC000"/>
                </a:solidFill>
              </a:ln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8000" dirty="0">
              <a:solidFill>
                <a:srgbClr val="00B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890" y="1291419"/>
            <a:ext cx="8693623" cy="31168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51881" y="4814056"/>
            <a:ext cx="6837528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(১)  </a:t>
            </a:r>
            <a:r>
              <a:rPr lang="en-US" sz="4800" dirty="0" err="1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মাইটোকণ্ড্রিয়ার</a:t>
            </a:r>
            <a:r>
              <a:rPr lang="en-US" sz="4800" dirty="0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800" dirty="0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800" dirty="0" smtClean="0">
                <a:ln>
                  <a:solidFill>
                    <a:srgbClr val="FFC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4800" dirty="0">
              <a:ln>
                <a:solidFill>
                  <a:srgbClr val="FFC00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68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0024" y="246191"/>
            <a:ext cx="5404513" cy="110799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       </a:t>
            </a:r>
            <a:r>
              <a:rPr lang="en-US" sz="6600" dirty="0" err="1" smtClean="0">
                <a:ln>
                  <a:solidFill>
                    <a:srgbClr val="92D05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6600" dirty="0" smtClean="0">
                <a:ln>
                  <a:solidFill>
                    <a:srgbClr val="92D05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ln>
                  <a:solidFill>
                    <a:srgbClr val="92D05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600" dirty="0">
              <a:ln>
                <a:solidFill>
                  <a:srgbClr val="92D05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820" y="4462817"/>
            <a:ext cx="12079180" cy="22467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sz="4800" dirty="0" smtClean="0"/>
          </a:p>
          <a:p>
            <a:endParaRPr lang="en-US" sz="4800" dirty="0" smtClean="0"/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(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১)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নিউক্লিয়াসের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চিত্র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অঙ্কন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4" y="1724908"/>
            <a:ext cx="5718412" cy="264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4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325880"/>
            <a:ext cx="806196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7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460" y="2634957"/>
            <a:ext cx="9235440" cy="37731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87346" y="217884"/>
            <a:ext cx="4944868" cy="22159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ln>
                  <a:solidFill>
                    <a:srgbClr val="00B050"/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3800" dirty="0" err="1" smtClean="0">
                <a:ln>
                  <a:solidFill>
                    <a:srgbClr val="00B050"/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3800" dirty="0">
              <a:ln>
                <a:solidFill>
                  <a:srgbClr val="00B050"/>
                </a:solidFill>
              </a:ln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3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3327817" y="0"/>
            <a:ext cx="4287186" cy="130414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rgbClr val="FFC000"/>
                </a:solidFill>
              </a:rPr>
              <a:t>পরিচিতি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71910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নবজীবন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গোস্বামী</a:t>
            </a:r>
            <a:endParaRPr lang="en-US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প্রধান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মনুমুখ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পি,টি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বহুমূখী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নম্বর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০১৭১৭০২১১৬১                                    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ষষ্ঠ</a:t>
            </a:r>
            <a:endParaRPr lang="en-US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  <a:hlinkClick r:id="rId2"/>
              </a:rPr>
              <a:t>nobojibongoswami@gmail.com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বিজ্ঞান</a:t>
            </a:r>
            <a:endParaRPr lang="en-US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                              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শিক্ষার্থীরসংখ্যাঃ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৬০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                                    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 ৫০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478" y="491319"/>
            <a:ext cx="2411750" cy="2620370"/>
          </a:xfrm>
          <a:prstGeom prst="rect">
            <a:avLst/>
          </a:prstGeom>
        </p:spPr>
      </p:pic>
      <p:pic>
        <p:nvPicPr>
          <p:cNvPr id="5" name="Picture 4" descr="20170803_11174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44704"/>
            <a:ext cx="4476466" cy="231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07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36" y="0"/>
            <a:ext cx="4078667" cy="47221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157" y="899523"/>
            <a:ext cx="3429392" cy="4805241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4688735" y="3302143"/>
            <a:ext cx="3455792" cy="1419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অণুবীক্ষণ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587104" y="-122830"/>
            <a:ext cx="3659054" cy="133748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জটিল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অণুবীক্ষণ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8678" y="5104599"/>
            <a:ext cx="5690555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  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দেখলম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অণুবীক্ষণ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1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43840"/>
            <a:ext cx="11963400" cy="690958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               </a:t>
            </a:r>
            <a:endParaRPr lang="en-US" sz="6000" dirty="0" smtClean="0">
              <a:solidFill>
                <a:srgbClr val="C00000"/>
              </a:solidFill>
            </a:endParaRPr>
          </a:p>
          <a:p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এবার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বলতো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অণুবীক্ষণ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কাজে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80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8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en-US" sz="1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endParaRPr lang="en-US" sz="11500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000" dirty="0" smtClean="0">
              <a:solidFill>
                <a:srgbClr val="002060"/>
              </a:solidFill>
            </a:endParaRPr>
          </a:p>
          <a:p>
            <a:r>
              <a:rPr lang="en-US" sz="6000" dirty="0" smtClean="0">
                <a:solidFill>
                  <a:srgbClr val="7030A0"/>
                </a:solidFill>
              </a:rPr>
              <a:t>                                                                                                            </a:t>
            </a:r>
            <a:r>
              <a:rPr lang="en-US" sz="6000" dirty="0" smtClean="0"/>
              <a:t> 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130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3384468" y="0"/>
            <a:ext cx="4560124" cy="1567542"/>
          </a:xfrm>
          <a:prstGeom prst="fra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8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4405" y="2493818"/>
            <a:ext cx="9975273" cy="28623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১.কোষ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</a:p>
          <a:p>
            <a:endParaRPr lang="en-US" sz="3600" dirty="0" smtClean="0">
              <a:ln>
                <a:solidFill>
                  <a:srgbClr val="00B050"/>
                </a:solidFill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২.উদ্ভদ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</a:p>
          <a:p>
            <a:endParaRPr lang="en-US" sz="3600" dirty="0" smtClean="0">
              <a:ln>
                <a:solidFill>
                  <a:srgbClr val="00B050"/>
                </a:solidFill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৩.উদ্ভিদ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অংকন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ln>
                <a:solidFill>
                  <a:srgbClr val="00B050"/>
                </a:solidFill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4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16657" y="204716"/>
            <a:ext cx="4299044" cy="6005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800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183" y="982638"/>
            <a:ext cx="4749420" cy="107817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(১)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খালি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চোখে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54637" y="982638"/>
            <a:ext cx="5295331" cy="147395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 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মশা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(খ)   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মাছি</a:t>
            </a:r>
            <a:endParaRPr lang="en-US" sz="3600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(গ)  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(ঘ)  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ভ্রমর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183" y="3063922"/>
            <a:ext cx="4749420" cy="11327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(২)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54638" y="2770495"/>
            <a:ext cx="5295331" cy="1719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রবার্ট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হুক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(খ) 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(গ) 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আইনষ্টাইন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(ঘ) 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জগদীশ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চন্দ্র</a:t>
            </a:r>
            <a:r>
              <a:rPr lang="en-US" sz="32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বসু</a:t>
            </a:r>
            <a:endParaRPr lang="en-US" sz="32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183" y="5063320"/>
            <a:ext cx="4667534" cy="11191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(৩)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54637" y="4913194"/>
            <a:ext cx="5295331" cy="16240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 </a:t>
            </a:r>
            <a:r>
              <a:rPr lang="en-US" sz="36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কলা</a:t>
            </a:r>
            <a:r>
              <a:rPr lang="en-US" sz="36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(খ)  </a:t>
            </a:r>
            <a:r>
              <a:rPr lang="en-US" sz="36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অঙ্গ</a:t>
            </a:r>
            <a:endParaRPr lang="en-US" sz="3600" dirty="0" smtClean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(গ)  </a:t>
            </a:r>
            <a:r>
              <a:rPr lang="en-US" sz="36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</a:t>
            </a:r>
            <a:r>
              <a:rPr lang="en-US" sz="36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(ঘ)  </a:t>
            </a:r>
            <a:r>
              <a:rPr lang="en-US" sz="3600" dirty="0" err="1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শাখা</a:t>
            </a:r>
            <a:endParaRPr lang="en-US" sz="3600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64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2264" y="5042065"/>
            <a:ext cx="1072714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অঙ্গাণু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দেখলাম</a:t>
            </a:r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5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72" y="313899"/>
            <a:ext cx="5909479" cy="414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4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597" y="259307"/>
            <a:ext cx="7192369" cy="54518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0435" y="5909480"/>
            <a:ext cx="8188657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অঙ্গাণু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4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836" y="477671"/>
            <a:ext cx="7274257" cy="44082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41696" y="5431809"/>
            <a:ext cx="902117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কোষের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অঙ্গাণু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দেখলাম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ln>
                <a:solidFill>
                  <a:srgbClr val="C00000"/>
                </a:solidFill>
              </a:ln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01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307</Words>
  <Application>Microsoft Office PowerPoint</Application>
  <PresentationFormat>Widescreen</PresentationFormat>
  <Paragraphs>57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56</cp:revision>
  <dcterms:created xsi:type="dcterms:W3CDTF">2017-01-25T14:06:10Z</dcterms:created>
  <dcterms:modified xsi:type="dcterms:W3CDTF">2017-10-02T11:36:00Z</dcterms:modified>
</cp:coreProperties>
</file>